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2"/>
    <p:restoredTop sz="96012"/>
  </p:normalViewPr>
  <p:slideViewPr>
    <p:cSldViewPr snapToGrid="0" snapToObjects="1">
      <p:cViewPr varScale="1">
        <p:scale>
          <a:sx n="180" d="100"/>
          <a:sy n="180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FD0826D1-C94A-0098-B446-5789B36D8C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2" y="3180218"/>
            <a:ext cx="565794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15, 7 p.m. 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effectLst/>
              </a:rPr>
              <a:t>Immanuel Lutheran Church and School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>
                <a:solidFill>
                  <a:schemeClr val="bg1"/>
                </a:solidFill>
                <a:effectLst/>
              </a:rPr>
              <a:t>Perryville, MO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27</cp:revision>
  <dcterms:created xsi:type="dcterms:W3CDTF">2022-01-26T02:15:52Z</dcterms:created>
  <dcterms:modified xsi:type="dcterms:W3CDTF">2024-01-29T16:44:47Z</dcterms:modified>
</cp:coreProperties>
</file>