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9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0BF3D83A-565F-DA2B-3481-FE760B6E41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3" y="3189426"/>
            <a:ext cx="5685656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19, 7 p.m.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Concordia Lutheran Church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Louisville, KY </a:t>
            </a:r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30</cp:revision>
  <dcterms:created xsi:type="dcterms:W3CDTF">2022-01-26T02:15:52Z</dcterms:created>
  <dcterms:modified xsi:type="dcterms:W3CDTF">2024-01-29T16:45:21Z</dcterms:modified>
</cp:coreProperties>
</file>