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59"/>
    <p:restoredTop sz="96012"/>
  </p:normalViewPr>
  <p:slideViewPr>
    <p:cSldViewPr snapToGrid="0" snapToObjects="1">
      <p:cViewPr varScale="1">
        <p:scale>
          <a:sx n="128" d="100"/>
          <a:sy n="128" d="100"/>
        </p:scale>
        <p:origin x="10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people standing on a balcony&#10;&#10;Description automatically generated">
            <a:extLst>
              <a:ext uri="{FF2B5EF4-FFF2-40B4-BE49-F238E27FC236}">
                <a16:creationId xmlns:a16="http://schemas.microsoft.com/office/drawing/2014/main" id="{0AE08E0C-AD06-4ECC-CE74-6CA0C1A162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" y="0"/>
            <a:ext cx="12188953" cy="685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57BFA07-003C-24F3-D869-D462D3F6F245}"/>
              </a:ext>
            </a:extLst>
          </p:cNvPr>
          <p:cNvSpPr txBox="1"/>
          <p:nvPr/>
        </p:nvSpPr>
        <p:spPr>
          <a:xfrm>
            <a:off x="6139803" y="3189426"/>
            <a:ext cx="5685656" cy="1526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/>
              </a:rPr>
              <a:t>March 17, 8 a.m. and 10:30 a.m.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St. Paul’s Lutheran Church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Cullman, AL </a:t>
            </a:r>
          </a:p>
        </p:txBody>
      </p:sp>
    </p:spTree>
    <p:extLst>
      <p:ext uri="{BB962C8B-B14F-4D97-AF65-F5344CB8AC3E}">
        <p14:creationId xmlns:p14="http://schemas.microsoft.com/office/powerpoint/2010/main" val="797794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23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Chris Miller</cp:lastModifiedBy>
  <cp:revision>27</cp:revision>
  <dcterms:created xsi:type="dcterms:W3CDTF">2022-01-26T02:15:52Z</dcterms:created>
  <dcterms:modified xsi:type="dcterms:W3CDTF">2024-01-29T16:46:15Z</dcterms:modified>
</cp:coreProperties>
</file>