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59"/>
    <p:restoredTop sz="96012"/>
  </p:normalViewPr>
  <p:slideViewPr>
    <p:cSldViewPr snapToGrid="0" snapToObjects="1">
      <p:cViewPr varScale="1">
        <p:scale>
          <a:sx n="128" d="100"/>
          <a:sy n="128" d="100"/>
        </p:scale>
        <p:origin x="10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04B32-8D40-2E44-A2D4-050F8D34A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F9477C-1E7A-924D-AA86-7AF12B578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30F69-FC22-0749-A00C-095B2B372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3430C-98D9-714A-BC87-CEA46B31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196F3-59DB-A949-83F8-72C3E419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83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F857-5563-F941-915A-8606F95B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A2EAF8-A4EF-2E40-9E13-4D5FC7A3C4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6D76F-91AB-E74B-BC5A-022F2E440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00006-A8D2-2F4B-A008-7E0342303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BCFDA-1FD7-8349-A104-FB4590901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924912-AEC1-FE4B-958F-B755ED1DC8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67CAD-E6B0-E94D-BED9-1EB31B6C4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B4713-86CB-6542-A79E-F5632652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0B705-B970-1C4B-AE96-9D2127D28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AEF5C-4F29-B647-8ED0-05788AE2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58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CC4E1-749D-874E-9BDC-1DEBBE4C2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AF86B-8184-EF4C-9299-F75F90DDF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ADA51-0644-FA44-90C3-0AD0ACCD9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495A4-A777-0A49-A5F0-41BBA0948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A6224-74F3-854E-A5EC-644C7034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88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2B55C-AEF6-F34B-B441-5610576BF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7DAFF-4485-EA46-A72D-C4CB8559D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D7190-75F1-C447-8CA9-632C0D9C0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4253F-71DA-1542-B5FB-B2FC0B33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00BEE-483D-8448-8B8C-419E8812E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8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98799-A464-E14D-AA72-35FC19F84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9DE11-AC34-684F-825F-A35704308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AFD29-093E-0D48-9886-B88BC2640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BAF6D-D23F-6C4D-A422-714597C0C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7DEDD-E5C6-444E-99C8-09CFF0AF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4F839-2E45-DB4B-A345-6275586A4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2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83C4-F6B3-9346-A738-86374925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92AAD-3268-EA4D-B084-D6E8C1686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62812-43DF-3447-B60C-CAA15B501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E9FC9A-8F63-674E-85EF-8907DDD1E2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7B8817-562B-3847-B00A-FD3B42501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4A7874-2F14-F14F-B298-A4300B521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2F7D06-4C61-E64A-87A2-038553290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EDFF7D-EBCE-774F-AE2D-A7E94F597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2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03E84-B4B9-DD47-9F47-C6995F1B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FE3FCC-6FB9-C841-A15E-731C56E36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8ED69D-59BD-8441-940A-5A94E008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B77F0-456D-CE41-B5FD-5E562637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90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3EE087-349C-A147-81CE-24E215AEE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2775B7-40D0-CA4B-A3DF-0F4B069F1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2927F-2137-9A4D-A4D9-FD756CABC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2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46694-D268-5D46-9B3C-DB22CE572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944D3-A56A-EB42-AECD-B79D5484C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DF1B54-0937-D94C-A76C-4689B9F27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ED31F-6C3A-314A-927B-16F6A797F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EA186-FE52-E340-A96A-082EF0FD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317D0-CB21-CF48-A4A1-6796F237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6381F-353A-A74B-B159-7651C9BF8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D7BCC5-DA9B-9D45-884F-EFCBC82DA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D1948-0D58-844E-8DF7-E5B8FBCA5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E2BF01-2C4C-1D4C-A364-BBF114042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661C5-8610-9047-A636-3C3F11EDD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2694ED-71EC-6B4E-B023-9C32DE2DE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7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39DA88-22C5-7E46-80D5-E92170C2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916B7-3FF3-5449-A3B1-7EDB455AE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1AB37-1E1C-0E42-90D7-8F36F16BFE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04C85-99F1-1F4A-9D67-F1321D2BE1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7E795-14E7-9340-9850-9858AA151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2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people standing on a balcony&#10;&#10;Description automatically generated">
            <a:extLst>
              <a:ext uri="{FF2B5EF4-FFF2-40B4-BE49-F238E27FC236}">
                <a16:creationId xmlns:a16="http://schemas.microsoft.com/office/drawing/2014/main" id="{65CCAE16-F5B6-FE1B-1A92-664AB45B5B9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" y="0"/>
            <a:ext cx="12188953" cy="6858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57BFA07-003C-24F3-D869-D462D3F6F245}"/>
              </a:ext>
            </a:extLst>
          </p:cNvPr>
          <p:cNvSpPr txBox="1"/>
          <p:nvPr/>
        </p:nvSpPr>
        <p:spPr>
          <a:xfrm>
            <a:off x="6139803" y="3189426"/>
            <a:ext cx="5685656" cy="1526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/>
              </a:rPr>
              <a:t>March 16, 5 p.m. 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>Ascension Lutheran Church 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>Huntsville, AL </a:t>
            </a:r>
          </a:p>
        </p:txBody>
      </p:sp>
    </p:spTree>
    <p:extLst>
      <p:ext uri="{BB962C8B-B14F-4D97-AF65-F5344CB8AC3E}">
        <p14:creationId xmlns:p14="http://schemas.microsoft.com/office/powerpoint/2010/main" val="797794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14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XiaoPei</dc:creator>
  <cp:lastModifiedBy>Chris Miller</cp:lastModifiedBy>
  <cp:revision>26</cp:revision>
  <dcterms:created xsi:type="dcterms:W3CDTF">2022-01-26T02:15:52Z</dcterms:created>
  <dcterms:modified xsi:type="dcterms:W3CDTF">2024-01-29T16:47:22Z</dcterms:modified>
</cp:coreProperties>
</file>