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959"/>
    <p:restoredTop sz="96012"/>
  </p:normalViewPr>
  <p:slideViewPr>
    <p:cSldViewPr snapToGrid="0" snapToObjects="1">
      <p:cViewPr varScale="1">
        <p:scale>
          <a:sx n="128" d="100"/>
          <a:sy n="128" d="100"/>
        </p:scale>
        <p:origin x="1032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404B32-8D40-2E44-A2D4-050F8D34A23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CF9477C-1E7A-924D-AA86-7AF12B57801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B30F69-FC22-0749-A00C-095B2B372F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394DC-4EC4-944A-BBFA-FA523A936DD1}" type="datetimeFigureOut">
              <a:rPr lang="en-US" smtClean="0"/>
              <a:t>1/29/24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C3430C-98D9-714A-BC87-CEA46B3101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22196F3-59DB-A949-83F8-72C3E419EB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BD0C4-4F46-7743-A0A5-B987CA5E92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61839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DFF857-5563-F941-915A-8606F95B6B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1A2EAF8-A4EF-2E40-9E13-4D5FC7A3C41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976D76F-91AB-E74B-BC5A-022F2E4403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394DC-4EC4-944A-BBFA-FA523A936DD1}" type="datetimeFigureOut">
              <a:rPr lang="en-US" smtClean="0"/>
              <a:t>1/29/24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8200006-A8D2-2F4B-A008-7E0342303E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4FBCFDA-1FD7-8349-A104-FB45909014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BD0C4-4F46-7743-A0A5-B987CA5E92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4413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6924912-AEC1-FE4B-958F-B755ED1DC8E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0567CAD-E6B0-E94D-BED9-1EB31B6C4A4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EBB4713-86CB-6542-A79E-F563265222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394DC-4EC4-944A-BBFA-FA523A936DD1}" type="datetimeFigureOut">
              <a:rPr lang="en-US" smtClean="0"/>
              <a:t>1/29/24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5B0B705-B970-1C4B-AE96-9D2127D288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61AEF5C-4F29-B647-8ED0-05788AE2F0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BD0C4-4F46-7743-A0A5-B987CA5E92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16587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5CC4E1-749D-874E-9BDC-1DEBBE4C2E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1AF86B-8184-EF4C-9299-F75F90DDF5B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BFADA51-0644-FA44-90C3-0AD0ACCD99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394DC-4EC4-944A-BBFA-FA523A936DD1}" type="datetimeFigureOut">
              <a:rPr lang="en-US" smtClean="0"/>
              <a:t>1/29/24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90495A4-A777-0A49-A5F0-41BBA0948F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22A6224-74F3-854E-A5EC-644C7034C0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BD0C4-4F46-7743-A0A5-B987CA5E92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18882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F2B55C-AEF6-F34B-B441-5610576BF2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927DAFF-4485-EA46-A72D-C4CB8559D37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EED7190-75F1-C447-8CA9-632C0D9C05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394DC-4EC4-944A-BBFA-FA523A936DD1}" type="datetimeFigureOut">
              <a:rPr lang="en-US" smtClean="0"/>
              <a:t>1/29/24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6C4253F-71DA-1542-B5FB-B2FC0B339E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6200BEE-483D-8448-8B8C-419E8812EC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BD0C4-4F46-7743-A0A5-B987CA5E92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27816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498799-A464-E14D-AA72-35FC19F845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A79DE11-AC34-684F-825F-A35704308EE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28AFD29-093E-0D48-9886-B88BC264024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D0BAF6D-D23F-6C4D-A422-714597C0CA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394DC-4EC4-944A-BBFA-FA523A936DD1}" type="datetimeFigureOut">
              <a:rPr lang="en-US" smtClean="0"/>
              <a:t>1/29/24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327DEDD-E5C6-444E-99C8-09CFF0AF89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3B4F839-2E45-DB4B-A345-6275586A4C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BD0C4-4F46-7743-A0A5-B987CA5E92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41237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D083C4-F6B3-9346-A738-863749258F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3F92AAD-3268-EA4D-B084-D6E8C1686DA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A162812-43DF-3447-B60C-CAA15B501C0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AE9FC9A-8F63-674E-85EF-8907DDD1E23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C7B8817-562B-3847-B00A-FD3B42501B3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84A7874-2F14-F14F-B298-A4300B521B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394DC-4EC4-944A-BBFA-FA523A936DD1}" type="datetimeFigureOut">
              <a:rPr lang="en-US" smtClean="0"/>
              <a:t>1/29/24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A2F7D06-4C61-E64A-87A2-0385532903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4EDFF7D-EBCE-774F-AE2D-A7E94F5978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BD0C4-4F46-7743-A0A5-B987CA5E92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45211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E03E84-B4B9-DD47-9F47-C6995F1BB6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3FE3FCC-6FB9-C841-A15E-731C56E36E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394DC-4EC4-944A-BBFA-FA523A936DD1}" type="datetimeFigureOut">
              <a:rPr lang="en-US" smtClean="0"/>
              <a:t>1/29/24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C8ED69D-59BD-8441-940A-5A94E00832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63B77F0-456D-CE41-B5FD-5E56263752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BD0C4-4F46-7743-A0A5-B987CA5E92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93906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63EE087-349C-A147-81CE-24E215AEED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394DC-4EC4-944A-BBFA-FA523A936DD1}" type="datetimeFigureOut">
              <a:rPr lang="en-US" smtClean="0"/>
              <a:t>1/29/24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F2775B7-40D0-CA4B-A3DF-0F4B069F18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792927F-2137-9A4D-A4D9-FD756CABCB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BD0C4-4F46-7743-A0A5-B987CA5E92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21264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346694-D268-5D46-9B3C-DB22CE5720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09944D3-A56A-EB42-AECD-B79D5484C08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ADF1B54-0937-D94C-A76C-4689B9F275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39ED31F-6C3A-314A-927B-16F6A797F9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394DC-4EC4-944A-BBFA-FA523A936DD1}" type="datetimeFigureOut">
              <a:rPr lang="en-US" smtClean="0"/>
              <a:t>1/29/24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FEEA186-FE52-E340-A96A-082EF0FDF6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49317D0-CB21-CF48-A4A1-6796F2371D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BD0C4-4F46-7743-A0A5-B987CA5E92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4173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36381F-353A-A74B-B159-7651C9BF80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AD7BCC5-DA9B-9D45-884F-EFCBC82DADA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D4D1948-0D58-844E-8DF7-E5B8FBCA563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5E2BF01-2C4C-1D4C-A364-BBF1140428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394DC-4EC4-944A-BBFA-FA523A936DD1}" type="datetimeFigureOut">
              <a:rPr lang="en-US" smtClean="0"/>
              <a:t>1/29/24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30661C5-8610-9047-A636-3C3F11EDDE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F2694ED-71EC-6B4E-B023-9C32DE2DEC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BD0C4-4F46-7743-A0A5-B987CA5E92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28783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439DA88-22C5-7E46-80D5-E92170C220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CF916B7-3FF3-5449-A3B1-7EDB455AE2A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A21AB37-1E1C-0E42-90D7-8F36F16BFEA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8394DC-4EC4-944A-BBFA-FA523A936DD1}" type="datetimeFigureOut">
              <a:rPr lang="en-US" smtClean="0"/>
              <a:t>1/29/24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004C85-99F1-1F4A-9D67-F1321D2BE1B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0C7E795-14E7-9340-9850-9858AA15121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DBD0C4-4F46-7743-A0A5-B987CA5E92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40231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group of people standing on a balcony&#10;&#10;Description automatically generated">
            <a:extLst>
              <a:ext uri="{FF2B5EF4-FFF2-40B4-BE49-F238E27FC236}">
                <a16:creationId xmlns:a16="http://schemas.microsoft.com/office/drawing/2014/main" id="{4AFC77EF-B75E-4757-B233-70359DFF98C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3" y="0"/>
            <a:ext cx="12188953" cy="6858000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257BFA07-003C-24F3-D869-D462D3F6F245}"/>
              </a:ext>
            </a:extLst>
          </p:cNvPr>
          <p:cNvSpPr txBox="1"/>
          <p:nvPr/>
        </p:nvSpPr>
        <p:spPr>
          <a:xfrm>
            <a:off x="6139803" y="3189426"/>
            <a:ext cx="5685656" cy="15268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chemeClr val="bg1"/>
                </a:solidFill>
                <a:effectLst/>
              </a:rPr>
              <a:t>March 17, 5 p.m.</a:t>
            </a:r>
          </a:p>
          <a:p>
            <a:pPr algn="ctr"/>
            <a:r>
              <a:rPr lang="en-US" sz="2400" dirty="0">
                <a:solidFill>
                  <a:schemeClr val="bg1"/>
                </a:solidFill>
              </a:rPr>
              <a:t>First Lutheran Church</a:t>
            </a:r>
            <a:br>
              <a:rPr lang="en-US" sz="2400" dirty="0">
                <a:solidFill>
                  <a:schemeClr val="bg1"/>
                </a:solidFill>
              </a:rPr>
            </a:br>
            <a:r>
              <a:rPr lang="en-US" sz="2400" dirty="0">
                <a:solidFill>
                  <a:schemeClr val="bg1"/>
                </a:solidFill>
              </a:rPr>
              <a:t>Chattanooga, TN </a:t>
            </a:r>
          </a:p>
        </p:txBody>
      </p:sp>
    </p:spTree>
    <p:extLst>
      <p:ext uri="{BB962C8B-B14F-4D97-AF65-F5344CB8AC3E}">
        <p14:creationId xmlns:p14="http://schemas.microsoft.com/office/powerpoint/2010/main" val="79779479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255</TotalTime>
  <Words>15</Words>
  <Application>Microsoft Macintosh PowerPoint</Application>
  <PresentationFormat>Widescreen</PresentationFormat>
  <Paragraphs>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Chen, XiaoPei</dc:creator>
  <cp:lastModifiedBy>Chris Miller</cp:lastModifiedBy>
  <cp:revision>29</cp:revision>
  <dcterms:created xsi:type="dcterms:W3CDTF">2022-01-26T02:15:52Z</dcterms:created>
  <dcterms:modified xsi:type="dcterms:W3CDTF">2024-01-29T16:47:46Z</dcterms:modified>
</cp:coreProperties>
</file>