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9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BC5E1001-1A1E-7A5F-1665-D9389DA3C0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096000" y="3189426"/>
            <a:ext cx="5729459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20, 5 p.m. and 7 p.m.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Grace Lutheran Church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Clarksville, TN </a:t>
            </a:r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21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31</cp:revision>
  <dcterms:created xsi:type="dcterms:W3CDTF">2022-01-26T02:15:52Z</dcterms:created>
  <dcterms:modified xsi:type="dcterms:W3CDTF">2024-01-29T16:47:01Z</dcterms:modified>
</cp:coreProperties>
</file>