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59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0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on a balcony&#10;&#10;Description automatically generated">
            <a:extLst>
              <a:ext uri="{FF2B5EF4-FFF2-40B4-BE49-F238E27FC236}">
                <a16:creationId xmlns:a16="http://schemas.microsoft.com/office/drawing/2014/main" id="{B4BE0980-8784-34C9-3BEC-52ED5C135E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" y="0"/>
            <a:ext cx="12188953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7BFA07-003C-24F3-D869-D462D3F6F245}"/>
              </a:ext>
            </a:extLst>
          </p:cNvPr>
          <p:cNvSpPr txBox="1"/>
          <p:nvPr/>
        </p:nvSpPr>
        <p:spPr>
          <a:xfrm>
            <a:off x="6139803" y="3189426"/>
            <a:ext cx="5667884" cy="152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</a:rPr>
              <a:t>March 18, 7 p.m.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Redeemer Lutheran Church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Nashville, TN </a:t>
            </a:r>
          </a:p>
        </p:txBody>
      </p:sp>
    </p:spTree>
    <p:extLst>
      <p:ext uri="{BB962C8B-B14F-4D97-AF65-F5344CB8AC3E}">
        <p14:creationId xmlns:p14="http://schemas.microsoft.com/office/powerpoint/2010/main" val="79779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2024-01-29T16:45:44Z</dcterms:modified>
</cp:coreProperties>
</file>