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/>
    <p:restoredTop sz="96012"/>
  </p:normalViewPr>
  <p:slideViewPr>
    <p:cSldViewPr snapToGrid="0" snapToObjects="1">
      <p:cViewPr varScale="1">
        <p:scale>
          <a:sx n="128" d="100"/>
          <a:sy n="128" d="100"/>
        </p:scale>
        <p:origin x="11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C904DE-5B8F-3523-2B2D-DC044E6F60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CF7C70C-BE64-8FF5-D251-2BD55F0A3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265" y="-21264"/>
            <a:ext cx="12248707" cy="688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86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Chris Miller</cp:lastModifiedBy>
  <cp:revision>31</cp:revision>
  <dcterms:created xsi:type="dcterms:W3CDTF">2022-01-26T02:15:52Z</dcterms:created>
  <dcterms:modified xsi:type="dcterms:W3CDTF">2025-03-20T17:28:18Z</dcterms:modified>
</cp:coreProperties>
</file>