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in a suit and tie&#10;&#10;AI-generated content may be incorrect.">
            <a:extLst>
              <a:ext uri="{FF2B5EF4-FFF2-40B4-BE49-F238E27FC236}">
                <a16:creationId xmlns:a16="http://schemas.microsoft.com/office/drawing/2014/main" id="{017D57B3-C608-3378-653E-D570B89DE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528" y="-35440"/>
            <a:ext cx="12286512" cy="69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095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31</cp:revision>
  <dcterms:created xsi:type="dcterms:W3CDTF">2022-01-26T02:15:52Z</dcterms:created>
  <dcterms:modified xsi:type="dcterms:W3CDTF">2025-03-20T17:20:22Z</dcterms:modified>
</cp:coreProperties>
</file>