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1CAAD-335F-1587-D7D9-0F5598E69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suit and tie&#10;&#10;AI-generated content may be incorrect.">
            <a:extLst>
              <a:ext uri="{FF2B5EF4-FFF2-40B4-BE49-F238E27FC236}">
                <a16:creationId xmlns:a16="http://schemas.microsoft.com/office/drawing/2014/main" id="{0AEB5F47-69F8-E7C6-6484-7E54E180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4" y="-21264"/>
            <a:ext cx="12286512" cy="69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7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2025-03-20T17:21:35Z</dcterms:modified>
</cp:coreProperties>
</file>