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06916-B630-6DA7-B30D-C644BCAED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80AB3B3C-37BF-96F4-AC97-ADF505E74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4" y="-21264"/>
            <a:ext cx="12262884" cy="689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5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2025-03-20T17:22:18Z</dcterms:modified>
</cp:coreProperties>
</file>