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BB303-FFC8-B16B-C43B-B45D21BB8A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grey sweater&#10;&#10;AI-generated content may be incorrect.">
            <a:extLst>
              <a:ext uri="{FF2B5EF4-FFF2-40B4-BE49-F238E27FC236}">
                <a16:creationId xmlns:a16="http://schemas.microsoft.com/office/drawing/2014/main" id="{AF53217B-2CBC-5AA6-6252-94D24CB10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264" y="-21265"/>
            <a:ext cx="12286512" cy="69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764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2025-03-20T17:26:30Z</dcterms:modified>
</cp:coreProperties>
</file>