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5D012-2B66-2709-D246-960763370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B468A801-B75D-1220-1C0B-AEB6D4C8C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5" y="-21264"/>
            <a:ext cx="12248707" cy="688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099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2025-03-20T17:28:03Z</dcterms:modified>
</cp:coreProperties>
</file>