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91AE7-E225-E62C-3C69-53C63C41B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601052-5499-8B18-0AB7-5DF6B5829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5" y="-21264"/>
            <a:ext cx="12255795" cy="689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104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2025-03-20T17:27:43Z</dcterms:modified>
</cp:coreProperties>
</file>