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97"/>
    <p:restoredTop sz="96012"/>
  </p:normalViewPr>
  <p:slideViewPr>
    <p:cSldViewPr snapToGrid="0" snapToObjects="1">
      <p:cViewPr varScale="1">
        <p:scale>
          <a:sx n="182" d="100"/>
          <a:sy n="182" d="100"/>
        </p:scale>
        <p:origin x="1776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FABB2-5D9A-C683-DAC9-F370B2167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in a suit and glasses&#10;&#10;AI-generated content may be incorrect.">
            <a:extLst>
              <a:ext uri="{FF2B5EF4-FFF2-40B4-BE49-F238E27FC236}">
                <a16:creationId xmlns:a16="http://schemas.microsoft.com/office/drawing/2014/main" id="{CECB7E8B-88A6-9451-C4E1-42150FC98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940" y="-20940"/>
            <a:ext cx="12250168" cy="689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936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33</cp:revision>
  <dcterms:created xsi:type="dcterms:W3CDTF">2022-01-26T02:15:52Z</dcterms:created>
  <dcterms:modified xsi:type="dcterms:W3CDTF">2025-03-21T16:37:14Z</dcterms:modified>
</cp:coreProperties>
</file>