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63"/>
    <p:restoredTop sz="96012"/>
  </p:normalViewPr>
  <p:slideViewPr>
    <p:cSldViewPr snapToGrid="0" snapToObjects="1">
      <p:cViewPr varScale="1">
        <p:scale>
          <a:sx n="138" d="100"/>
          <a:sy n="138" d="100"/>
        </p:scale>
        <p:origin x="102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4B0CC-80A0-11AD-9F58-79B91E794B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in a suit and glasses&#10;&#10;AI-generated content may be incorrect.">
            <a:extLst>
              <a:ext uri="{FF2B5EF4-FFF2-40B4-BE49-F238E27FC236}">
                <a16:creationId xmlns:a16="http://schemas.microsoft.com/office/drawing/2014/main" id="{54C85EDD-5B29-9734-C840-7F3C36C30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709" y="-27708"/>
            <a:ext cx="12349018" cy="694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26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32</cp:revision>
  <dcterms:created xsi:type="dcterms:W3CDTF">2022-01-26T02:15:52Z</dcterms:created>
  <dcterms:modified xsi:type="dcterms:W3CDTF">2025-03-26T18:48:26Z</dcterms:modified>
</cp:coreProperties>
</file>