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B184C-DE4E-09B9-4E0A-6BD9C7939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blue shirt&#10;&#10;AI-generated content may be incorrect.">
            <a:extLst>
              <a:ext uri="{FF2B5EF4-FFF2-40B4-BE49-F238E27FC236}">
                <a16:creationId xmlns:a16="http://schemas.microsoft.com/office/drawing/2014/main" id="{12BF04DC-AEB6-0483-DA5F-CE4DEF049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4"/>
            <a:ext cx="12262884" cy="689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98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2025-03-20T17:23:34Z</dcterms:modified>
</cp:coreProperties>
</file>