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BBE40-115D-B57E-7586-CD495198E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suit and tie&#10;&#10;AI-generated content may be incorrect.">
            <a:extLst>
              <a:ext uri="{FF2B5EF4-FFF2-40B4-BE49-F238E27FC236}">
                <a16:creationId xmlns:a16="http://schemas.microsoft.com/office/drawing/2014/main" id="{9A857309-A74E-BB35-A182-FEBD1FE2A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65" y="-21264"/>
            <a:ext cx="12299113" cy="691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587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2025-03-20T17:27:20Z</dcterms:modified>
</cp:coreProperties>
</file>